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055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250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225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49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434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56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21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726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68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819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80641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4885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8099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463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695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9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F0F96-06CC-4789-AD55-B0581C923FF7}" type="datetimeFigureOut">
              <a:rPr lang="en-US" smtClean="0"/>
              <a:t>12/11/2019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365E870-944E-4038-B881-55C9F21CD9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8664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09574451-EFDC-4FCF-832B-B276BC1A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Video Game Final Proposal </a:t>
            </a:r>
          </a:p>
        </p:txBody>
      </p:sp>
    </p:spTree>
    <p:extLst>
      <p:ext uri="{BB962C8B-B14F-4D97-AF65-F5344CB8AC3E}">
        <p14:creationId xmlns:p14="http://schemas.microsoft.com/office/powerpoint/2010/main" val="2343965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1BDC5AA4-CC90-4021-B445-291F2590D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BC317A0D-1CB3-40BA-BC74-7B18465B1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game that I intend to develop is Infinity War, which will be an integration of RPG and MOBA genres. </a:t>
            </a:r>
          </a:p>
          <a:p>
            <a:r>
              <a:rPr lang="en-US" dirty="0"/>
              <a:t>Infinity War will focus on improving the status of the characters and upgrading items from monsters and boss monsters. </a:t>
            </a:r>
          </a:p>
          <a:p>
            <a:r>
              <a:rPr lang="en-US" dirty="0"/>
              <a:t>The goal of this game is to enhance interaction between players and also help players achieve their goals in the game. </a:t>
            </a:r>
          </a:p>
          <a:p>
            <a:r>
              <a:rPr lang="en-US" dirty="0"/>
              <a:t>The control interface used will be a gamepad, which improves game performance and efficiency and effectiveness of weapons. </a:t>
            </a:r>
          </a:p>
        </p:txBody>
      </p:sp>
    </p:spTree>
    <p:extLst>
      <p:ext uri="{BB962C8B-B14F-4D97-AF65-F5344CB8AC3E}">
        <p14:creationId xmlns:p14="http://schemas.microsoft.com/office/powerpoint/2010/main" val="687080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40C0F2-BBE7-4184-ADBB-9E0F7939B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elements of the video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AC2246E-4711-4F0A-86C1-F30EF6C22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ensure that this game reaches my target market and that it achieves the set objectives, I will have to include different elements. </a:t>
            </a:r>
          </a:p>
          <a:p>
            <a:r>
              <a:rPr lang="en-US" dirty="0"/>
              <a:t>These include a challenging game, opportunity to make choices, ability to change, and chance. </a:t>
            </a:r>
          </a:p>
        </p:txBody>
      </p:sp>
    </p:spTree>
    <p:extLst>
      <p:ext uri="{BB962C8B-B14F-4D97-AF65-F5344CB8AC3E}">
        <p14:creationId xmlns:p14="http://schemas.microsoft.com/office/powerpoint/2010/main" val="249723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CA113B-B673-43A9-AC53-3138E09A0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05937B9-8E40-4BB7-AABA-CA187145D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 game should be developed with the aim of addressing a certain challenge.</a:t>
            </a:r>
          </a:p>
          <a:p>
            <a:r>
              <a:rPr lang="en-US" dirty="0"/>
              <a:t>Developing a challenging gam is essential because it enhances the ability of a player to make decisions. </a:t>
            </a:r>
          </a:p>
          <a:p>
            <a:r>
              <a:rPr lang="en-US" dirty="0"/>
              <a:t>Challenges also make players develop better thinking skills to ensures that they choose the most appropriate alternatives. </a:t>
            </a:r>
          </a:p>
        </p:txBody>
      </p:sp>
    </p:spTree>
    <p:extLst>
      <p:ext uri="{BB962C8B-B14F-4D97-AF65-F5344CB8AC3E}">
        <p14:creationId xmlns:p14="http://schemas.microsoft.com/office/powerpoint/2010/main" val="3951615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81E1857-33FB-44A8-82D7-886B2E445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opportunity to make choices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7957A7E-9526-4C9E-9388-51E7CAC7E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develop a game that will allow players to make choices based on their game performances. </a:t>
            </a:r>
          </a:p>
          <a:p>
            <a:r>
              <a:rPr lang="en-US" dirty="0"/>
              <a:t>Making choices in a game is important because it determines the ability of a player to master the game. </a:t>
            </a:r>
          </a:p>
          <a:p>
            <a:r>
              <a:rPr lang="en-US" dirty="0"/>
              <a:t>Besides, making choices portrays the player’s skills in a game. </a:t>
            </a:r>
          </a:p>
        </p:txBody>
      </p:sp>
    </p:spTree>
    <p:extLst>
      <p:ext uri="{BB962C8B-B14F-4D97-AF65-F5344CB8AC3E}">
        <p14:creationId xmlns:p14="http://schemas.microsoft.com/office/powerpoint/2010/main" val="36245214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FCF8F88-AC3C-424C-ADC4-C7AF858DF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Ability to change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6E65B43-8D84-4D32-BEB4-DF8234BD8D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also develop a game that is able to change. </a:t>
            </a:r>
          </a:p>
          <a:p>
            <a:r>
              <a:rPr lang="en-US" dirty="0"/>
              <a:t>A changing game improves its interactive and engaging powers, making sure that it is able to retain players. </a:t>
            </a:r>
          </a:p>
          <a:p>
            <a:r>
              <a:rPr lang="en-US" dirty="0"/>
              <a:t>A changing game also subjects players to unknown situations, which helps test his/her ability to adopt to new situations. </a:t>
            </a:r>
          </a:p>
        </p:txBody>
      </p:sp>
    </p:spTree>
    <p:extLst>
      <p:ext uri="{BB962C8B-B14F-4D97-AF65-F5344CB8AC3E}">
        <p14:creationId xmlns:p14="http://schemas.microsoft.com/office/powerpoint/2010/main" val="25228270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B7E560F-20B1-4BEC-BA71-487F463B7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68300F1-D643-4873-9138-DAD6E99C0A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will also develop a game that will give players a chance to make to adopt one thing or another. </a:t>
            </a:r>
          </a:p>
          <a:p>
            <a:r>
              <a:rPr lang="en-US" dirty="0"/>
              <a:t>Creating areas of chance in a game gives a player the opportunity to make choices. </a:t>
            </a:r>
          </a:p>
          <a:p>
            <a:r>
              <a:rPr lang="en-US" dirty="0"/>
              <a:t>Additionally, it avoids any opportunities of having to reach the final level. </a:t>
            </a:r>
          </a:p>
          <a:p>
            <a:r>
              <a:rPr lang="en-US" dirty="0"/>
              <a:t>This way, players do not just solve a puzzle, rather they develop appropriate approaches to address a given challenge. </a:t>
            </a:r>
          </a:p>
        </p:txBody>
      </p:sp>
    </p:spTree>
    <p:extLst>
      <p:ext uri="{BB962C8B-B14F-4D97-AF65-F5344CB8AC3E}">
        <p14:creationId xmlns:p14="http://schemas.microsoft.com/office/powerpoint/2010/main" val="2012340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AB8C77-5B4D-4F7E-9D49-89FB38021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Importance of the game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A951E19-F036-4084-A3E5-26A3D2308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game will be a method of relaxation, allowing players to shift from their normal work environments and engage in an entertaining activity. </a:t>
            </a:r>
          </a:p>
          <a:p>
            <a:r>
              <a:rPr lang="en-US" dirty="0"/>
              <a:t>It is also educative because it promotes the ability of people to think and make decisions. </a:t>
            </a:r>
          </a:p>
          <a:p>
            <a:r>
              <a:rPr lang="en-US" dirty="0"/>
              <a:t>It can also be used to help in community development. </a:t>
            </a:r>
          </a:p>
        </p:txBody>
      </p:sp>
    </p:spTree>
    <p:extLst>
      <p:ext uri="{BB962C8B-B14F-4D97-AF65-F5344CB8AC3E}">
        <p14:creationId xmlns:p14="http://schemas.microsoft.com/office/powerpoint/2010/main" val="87334104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432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Wingdings 3</vt:lpstr>
      <vt:lpstr>Facet</vt:lpstr>
      <vt:lpstr>Video Game Final Proposal </vt:lpstr>
      <vt:lpstr>Introduction </vt:lpstr>
      <vt:lpstr>Key elements of the video game</vt:lpstr>
      <vt:lpstr>Challenging game</vt:lpstr>
      <vt:lpstr>The opportunity to make choices</vt:lpstr>
      <vt:lpstr>Ability to change</vt:lpstr>
      <vt:lpstr>Chance </vt:lpstr>
      <vt:lpstr>Importance of the game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Game Final Proposal</dc:title>
  <dc:creator>ADMIN</dc:creator>
  <cp:lastModifiedBy>TUSH</cp:lastModifiedBy>
  <cp:revision>17</cp:revision>
  <dcterms:created xsi:type="dcterms:W3CDTF">2019-12-11T07:27:26Z</dcterms:created>
  <dcterms:modified xsi:type="dcterms:W3CDTF">2019-12-11T11:52:08Z</dcterms:modified>
</cp:coreProperties>
</file>